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79" r:id="rId4"/>
    <p:sldId id="258" r:id="rId5"/>
    <p:sldId id="263" r:id="rId6"/>
    <p:sldId id="260" r:id="rId7"/>
    <p:sldId id="277" r:id="rId8"/>
    <p:sldId id="278" r:id="rId9"/>
    <p:sldId id="261" r:id="rId10"/>
    <p:sldId id="262"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5" d="100"/>
          <a:sy n="75" d="100"/>
        </p:scale>
        <p:origin x="9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yank chandra" userId="32e0287326b622f7" providerId="LiveId" clId="{8242B116-E3C7-4C31-BC8A-937C2285E5D2}"/>
    <pc:docChg chg="undo custSel addSld modSld">
      <pc:chgData name="mayank chandra" userId="32e0287326b622f7" providerId="LiveId" clId="{8242B116-E3C7-4C31-BC8A-937C2285E5D2}" dt="2022-11-24T11:16:26.275" v="991" actId="20577"/>
      <pc:docMkLst>
        <pc:docMk/>
      </pc:docMkLst>
      <pc:sldChg chg="modSp mod">
        <pc:chgData name="mayank chandra" userId="32e0287326b622f7" providerId="LiveId" clId="{8242B116-E3C7-4C31-BC8A-937C2285E5D2}" dt="2022-11-24T11:11:27.192" v="640" actId="20577"/>
        <pc:sldMkLst>
          <pc:docMk/>
          <pc:sldMk cId="2408504649" sldId="258"/>
        </pc:sldMkLst>
        <pc:spChg chg="mod">
          <ac:chgData name="mayank chandra" userId="32e0287326b622f7" providerId="LiveId" clId="{8242B116-E3C7-4C31-BC8A-937C2285E5D2}" dt="2022-11-24T11:11:27.192" v="640" actId="20577"/>
          <ac:spMkLst>
            <pc:docMk/>
            <pc:sldMk cId="2408504649" sldId="258"/>
            <ac:spMk id="3" creationId="{39688AA2-C83D-C335-4607-26887102151F}"/>
          </ac:spMkLst>
        </pc:spChg>
      </pc:sldChg>
      <pc:sldChg chg="modSp mod">
        <pc:chgData name="mayank chandra" userId="32e0287326b622f7" providerId="LiveId" clId="{8242B116-E3C7-4C31-BC8A-937C2285E5D2}" dt="2022-11-24T11:16:26.275" v="991" actId="20577"/>
        <pc:sldMkLst>
          <pc:docMk/>
          <pc:sldMk cId="3341057455" sldId="263"/>
        </pc:sldMkLst>
        <pc:spChg chg="mod">
          <ac:chgData name="mayank chandra" userId="32e0287326b622f7" providerId="LiveId" clId="{8242B116-E3C7-4C31-BC8A-937C2285E5D2}" dt="2022-11-24T11:16:26.275" v="991" actId="20577"/>
          <ac:spMkLst>
            <pc:docMk/>
            <pc:sldMk cId="3341057455" sldId="263"/>
            <ac:spMk id="3" creationId="{9E74CA35-06B4-3116-12E0-2C41361236C6}"/>
          </ac:spMkLst>
        </pc:spChg>
      </pc:sldChg>
      <pc:sldChg chg="addSp delSp modSp new mod">
        <pc:chgData name="mayank chandra" userId="32e0287326b622f7" providerId="LiveId" clId="{8242B116-E3C7-4C31-BC8A-937C2285E5D2}" dt="2022-11-24T11:07:41.382" v="4" actId="1076"/>
        <pc:sldMkLst>
          <pc:docMk/>
          <pc:sldMk cId="3443786205" sldId="279"/>
        </pc:sldMkLst>
        <pc:spChg chg="del">
          <ac:chgData name="mayank chandra" userId="32e0287326b622f7" providerId="LiveId" clId="{8242B116-E3C7-4C31-BC8A-937C2285E5D2}" dt="2022-11-24T11:07:27.625" v="1" actId="931"/>
          <ac:spMkLst>
            <pc:docMk/>
            <pc:sldMk cId="3443786205" sldId="279"/>
            <ac:spMk id="3" creationId="{A4097693-AD2C-4AA0-9FA7-ECDDA1F122AA}"/>
          </ac:spMkLst>
        </pc:spChg>
        <pc:picChg chg="add mod">
          <ac:chgData name="mayank chandra" userId="32e0287326b622f7" providerId="LiveId" clId="{8242B116-E3C7-4C31-BC8A-937C2285E5D2}" dt="2022-11-24T11:07:41.382" v="4" actId="1076"/>
          <ac:picMkLst>
            <pc:docMk/>
            <pc:sldMk cId="3443786205" sldId="279"/>
            <ac:picMk id="5" creationId="{67B43E37-D821-4AC2-9419-C15E49343573}"/>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724EC8E9-6840-45FC-A6C6-F7C86DD17A8B}" type="datetimeFigureOut">
              <a:rPr lang="en-GB" smtClean="0"/>
              <a:t>24/11/2022</a:t>
            </a:fld>
            <a:endParaRPr lang="en-GB"/>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GB"/>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530961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4EC8E9-6840-45FC-A6C6-F7C86DD17A8B}" type="datetimeFigureOut">
              <a:rPr lang="en-GB" smtClean="0"/>
              <a:t>24/11/2022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2654501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4EC8E9-6840-45FC-A6C6-F7C86DD17A8B}"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304109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724EC8E9-6840-45FC-A6C6-F7C86DD17A8B}"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3435059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4EC8E9-6840-45FC-A6C6-F7C86DD17A8B}"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322202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24EC8E9-6840-45FC-A6C6-F7C86DD17A8B}" type="datetimeFigureOut">
              <a:rPr lang="en-GB" smtClean="0"/>
              <a:t>24/11/2022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791618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724EC8E9-6840-45FC-A6C6-F7C86DD17A8B}" type="datetimeFigureOut">
              <a:rPr lang="en-GB" smtClean="0"/>
              <a:t>24/11/2022</a:t>
            </a:fld>
            <a:endParaRPr lang="en-GB"/>
          </a:p>
        </p:txBody>
      </p:sp>
      <p:sp>
        <p:nvSpPr>
          <p:cNvPr id="8" name="Footer Placeholder 7"/>
          <p:cNvSpPr>
            <a:spLocks noGrp="1"/>
          </p:cNvSpPr>
          <p:nvPr>
            <p:ph type="ftr" sz="quarter" idx="11"/>
          </p:nvPr>
        </p:nvSpPr>
        <p:spPr>
          <a:xfrm>
            <a:off x="561111" y="6391838"/>
            <a:ext cx="3644282" cy="304801"/>
          </a:xfrm>
        </p:spPr>
        <p:txBody>
          <a:bodyPr/>
          <a:lstStyle/>
          <a:p>
            <a:endParaRPr lang="en-GB"/>
          </a:p>
        </p:txBody>
      </p:sp>
      <p:sp>
        <p:nvSpPr>
          <p:cNvPr id="9" name="Slide Number Placeholder 8"/>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1091088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724EC8E9-6840-45FC-A6C6-F7C86DD17A8B}"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3388576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724EC8E9-6840-45FC-A6C6-F7C86DD17A8B}"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1791717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4EC8E9-6840-45FC-A6C6-F7C86DD17A8B}"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326943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4EC8E9-6840-45FC-A6C6-F7C86DD17A8B}" type="datetimeFigureOut">
              <a:rPr lang="en-GB" smtClean="0"/>
              <a:t>24/11/2022</a:t>
            </a:fld>
            <a:endParaRPr lang="en-GB"/>
          </a:p>
        </p:txBody>
      </p:sp>
      <p:sp>
        <p:nvSpPr>
          <p:cNvPr id="5" name="Footer Placeholder 4"/>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3236910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4EC8E9-6840-45FC-A6C6-F7C86DD17A8B}" type="datetimeFigureOut">
              <a:rPr lang="en-GB" smtClean="0"/>
              <a:t>24/11/2022</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1377255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4EC8E9-6840-45FC-A6C6-F7C86DD17A8B}" type="datetimeFigureOut">
              <a:rPr lang="en-GB" smtClean="0"/>
              <a:t>24/11/2022</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4093214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4EC8E9-6840-45FC-A6C6-F7C86DD17A8B}" type="datetimeFigureOut">
              <a:rPr lang="en-GB" smtClean="0"/>
              <a:t>24/11/2022</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45260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4EC8E9-6840-45FC-A6C6-F7C86DD17A8B}" type="datetimeFigureOut">
              <a:rPr lang="en-GB" smtClean="0"/>
              <a:t>24/11/2022</a:t>
            </a:fld>
            <a:endParaRPr lang="en-GB"/>
          </a:p>
        </p:txBody>
      </p:sp>
      <p:sp>
        <p:nvSpPr>
          <p:cNvPr id="3" name="Footer Placeholder 2"/>
          <p:cNvSpPr>
            <a:spLocks noGrp="1"/>
          </p:cNvSpPr>
          <p:nvPr>
            <p:ph type="ftr" sz="quarter" idx="11"/>
          </p:nvPr>
        </p:nvSpPr>
        <p:spPr/>
        <p:txBody>
          <a:bodyPr/>
          <a:lstStyle/>
          <a:p>
            <a:endParaRPr lang="en-GB"/>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868186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4EC8E9-6840-45FC-A6C6-F7C86DD17A8B}" type="datetimeFigureOut">
              <a:rPr lang="en-GB" smtClean="0"/>
              <a:t>24/11/2022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3802921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24EC8E9-6840-45FC-A6C6-F7C86DD17A8B}" type="datetimeFigureOut">
              <a:rPr lang="en-GB" smtClean="0"/>
              <a:t>24/11/2022</a:t>
            </a:fld>
            <a:endParaRPr lang="en-GB"/>
          </a:p>
        </p:txBody>
      </p:sp>
      <p:sp>
        <p:nvSpPr>
          <p:cNvPr id="6" name="Footer Placeholder 5"/>
          <p:cNvSpPr>
            <a:spLocks noGrp="1"/>
          </p:cNvSpPr>
          <p:nvPr>
            <p:ph type="ftr" sz="quarter" idx="11"/>
          </p:nvPr>
        </p:nvSpPr>
        <p:spPr/>
        <p:txBody>
          <a:bodyPr/>
          <a:lstStyle/>
          <a:p>
            <a:endParaRPr lang="en-GB"/>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76BF073-B214-4E97-B981-4A2BACBE45B9}" type="slidenum">
              <a:rPr lang="en-GB" smtClean="0"/>
              <a:t>‹#›</a:t>
            </a:fld>
            <a:endParaRPr lang="en-GB"/>
          </a:p>
        </p:txBody>
      </p:sp>
    </p:spTree>
    <p:extLst>
      <p:ext uri="{BB962C8B-B14F-4D97-AF65-F5344CB8AC3E}">
        <p14:creationId xmlns:p14="http://schemas.microsoft.com/office/powerpoint/2010/main" val="22488872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724EC8E9-6840-45FC-A6C6-F7C86DD17A8B}" type="datetimeFigureOut">
              <a:rPr lang="en-GB" smtClean="0"/>
              <a:t>24/11/2022</a:t>
            </a:fld>
            <a:endParaRPr lang="en-GB"/>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GB"/>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76BF073-B214-4E97-B981-4A2BACBE45B9}" type="slidenum">
              <a:rPr lang="en-GB" smtClean="0"/>
              <a:t>‹#›</a:t>
            </a:fld>
            <a:endParaRPr lang="en-GB"/>
          </a:p>
        </p:txBody>
      </p:sp>
    </p:spTree>
    <p:extLst>
      <p:ext uri="{BB962C8B-B14F-4D97-AF65-F5344CB8AC3E}">
        <p14:creationId xmlns:p14="http://schemas.microsoft.com/office/powerpoint/2010/main" val="21852569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swachhindia.ndtv.com/not-just-global-hunger-index-nfhs-5-also-raises-concern-on-indias-nutrition-status-65299/"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EB7C-1793-55FB-0A90-3FC9E1D66419}"/>
              </a:ext>
            </a:extLst>
          </p:cNvPr>
          <p:cNvSpPr>
            <a:spLocks noGrp="1"/>
          </p:cNvSpPr>
          <p:nvPr>
            <p:ph type="ctrTitle"/>
          </p:nvPr>
        </p:nvSpPr>
        <p:spPr>
          <a:xfrm>
            <a:off x="508532" y="533400"/>
            <a:ext cx="11094721" cy="981075"/>
          </a:xfrm>
        </p:spPr>
        <p:txBody>
          <a:bodyPr/>
          <a:lstStyle/>
          <a:p>
            <a:r>
              <a:rPr lang="en-US" b="1" dirty="0"/>
              <a:t>      </a:t>
            </a:r>
            <a:r>
              <a:rPr lang="en-US" b="1" dirty="0">
                <a:latin typeface="Bahnschrift SemiBold" panose="020B0502040204020203" pitchFamily="34" charset="0"/>
              </a:rPr>
              <a:t>FOOD DONATION WEBSITE</a:t>
            </a:r>
            <a:endParaRPr lang="en-GB" b="1" dirty="0">
              <a:latin typeface="Bahnschrift SemiBold" panose="020B0502040204020203" pitchFamily="34" charset="0"/>
            </a:endParaRPr>
          </a:p>
        </p:txBody>
      </p:sp>
      <p:sp>
        <p:nvSpPr>
          <p:cNvPr id="3" name="Subtitle 2">
            <a:extLst>
              <a:ext uri="{FF2B5EF4-FFF2-40B4-BE49-F238E27FC236}">
                <a16:creationId xmlns:a16="http://schemas.microsoft.com/office/drawing/2014/main" id="{E9639EA2-7E50-7BCE-11C2-2DCE9E2DA2C4}"/>
              </a:ext>
            </a:extLst>
          </p:cNvPr>
          <p:cNvSpPr>
            <a:spLocks noGrp="1"/>
          </p:cNvSpPr>
          <p:nvPr>
            <p:ph type="subTitle" idx="1"/>
          </p:nvPr>
        </p:nvSpPr>
        <p:spPr>
          <a:xfrm>
            <a:off x="465220" y="1732547"/>
            <a:ext cx="11181347" cy="5014762"/>
          </a:xfrm>
        </p:spPr>
        <p:txBody>
          <a:bodyPr>
            <a:normAutofit fontScale="92500" lnSpcReduction="10000"/>
          </a:bodyPr>
          <a:lstStyle/>
          <a:p>
            <a:pPr algn="l"/>
            <a:endParaRPr lang="en-US" dirty="0"/>
          </a:p>
          <a:p>
            <a:pPr algn="l"/>
            <a:endParaRPr lang="en-US" dirty="0"/>
          </a:p>
          <a:p>
            <a:pPr algn="l"/>
            <a:endParaRPr lang="en-US" dirty="0"/>
          </a:p>
          <a:p>
            <a:pPr algn="l"/>
            <a:endParaRPr lang="en-US" dirty="0"/>
          </a:p>
          <a:p>
            <a:pPr algn="l"/>
            <a:endParaRPr lang="en-US" dirty="0"/>
          </a:p>
          <a:p>
            <a:pPr algn="l"/>
            <a:endParaRPr lang="en-US" dirty="0"/>
          </a:p>
          <a:p>
            <a:pPr algn="l"/>
            <a:endParaRPr lang="en-US" dirty="0">
              <a:solidFill>
                <a:schemeClr val="bg1"/>
              </a:solidFill>
            </a:endParaRPr>
          </a:p>
          <a:p>
            <a:pPr algn="l"/>
            <a:r>
              <a:rPr lang="en-US" dirty="0">
                <a:solidFill>
                  <a:schemeClr val="bg1"/>
                </a:solidFill>
              </a:rPr>
              <a:t>TEAM MEMBER:-                                                                       </a:t>
            </a:r>
          </a:p>
          <a:p>
            <a:pPr algn="l"/>
            <a:r>
              <a:rPr lang="en-US" dirty="0" err="1"/>
              <a:t>niKHLESH</a:t>
            </a:r>
            <a:r>
              <a:rPr lang="en-US" dirty="0"/>
              <a:t> KUMAR                                                                                               </a:t>
            </a:r>
            <a:r>
              <a:rPr lang="en-US" dirty="0">
                <a:solidFill>
                  <a:schemeClr val="bg1"/>
                </a:solidFill>
              </a:rPr>
              <a:t>SUBMITTED to:-                                                     </a:t>
            </a:r>
          </a:p>
          <a:p>
            <a:pPr algn="l"/>
            <a:r>
              <a:rPr lang="en-US" dirty="0"/>
              <a:t>Tushar </a:t>
            </a:r>
            <a:r>
              <a:rPr lang="en-US" dirty="0" err="1"/>
              <a:t>gupta</a:t>
            </a:r>
            <a:r>
              <a:rPr lang="en-US" dirty="0"/>
              <a:t>                                                                                                       </a:t>
            </a:r>
            <a:r>
              <a:rPr lang="en-US" dirty="0" err="1"/>
              <a:t>ruchi</a:t>
            </a:r>
            <a:r>
              <a:rPr lang="en-US" dirty="0"/>
              <a:t> </a:t>
            </a:r>
            <a:r>
              <a:rPr lang="en-US" dirty="0" err="1"/>
              <a:t>talwar</a:t>
            </a:r>
            <a:r>
              <a:rPr lang="en-US" dirty="0"/>
              <a:t> ma’am</a:t>
            </a:r>
          </a:p>
          <a:p>
            <a:pPr algn="l"/>
            <a:r>
              <a:rPr lang="en-US" dirty="0"/>
              <a:t>Vishal Upadhyay                                                                                                   (technical trainer)</a:t>
            </a:r>
          </a:p>
          <a:p>
            <a:pPr algn="l"/>
            <a:r>
              <a:rPr lang="en-US" dirty="0"/>
              <a:t>Mayank chandra</a:t>
            </a:r>
          </a:p>
          <a:p>
            <a:pPr algn="l"/>
            <a:r>
              <a:rPr lang="en-US" dirty="0" err="1"/>
              <a:t>Manindra</a:t>
            </a:r>
            <a:r>
              <a:rPr lang="en-US" dirty="0"/>
              <a:t> </a:t>
            </a:r>
            <a:r>
              <a:rPr lang="en-US" dirty="0" err="1"/>
              <a:t>dwivedi</a:t>
            </a:r>
            <a:endParaRPr lang="en-US" dirty="0"/>
          </a:p>
          <a:p>
            <a:pPr algn="l"/>
            <a:r>
              <a:rPr lang="en-US" dirty="0"/>
              <a:t>                                                                                                  </a:t>
            </a:r>
          </a:p>
          <a:p>
            <a:endParaRPr lang="en-GB" dirty="0"/>
          </a:p>
          <a:p>
            <a:endParaRPr lang="en-GB" dirty="0"/>
          </a:p>
          <a:p>
            <a:endParaRPr lang="en-GB" dirty="0"/>
          </a:p>
        </p:txBody>
      </p:sp>
      <p:pic>
        <p:nvPicPr>
          <p:cNvPr id="5" name="Picture 4">
            <a:extLst>
              <a:ext uri="{FF2B5EF4-FFF2-40B4-BE49-F238E27FC236}">
                <a16:creationId xmlns:a16="http://schemas.microsoft.com/office/drawing/2014/main" id="{E48F8E4D-0820-4E60-8330-12F93FCC0D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2251" y="1514475"/>
            <a:ext cx="7008766" cy="2950143"/>
          </a:xfrm>
          <a:prstGeom prst="rect">
            <a:avLst/>
          </a:prstGeom>
        </p:spPr>
      </p:pic>
    </p:spTree>
    <p:extLst>
      <p:ext uri="{BB962C8B-B14F-4D97-AF65-F5344CB8AC3E}">
        <p14:creationId xmlns:p14="http://schemas.microsoft.com/office/powerpoint/2010/main" val="26561980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EB59D-E46E-8FD0-0DAB-083B5822AC60}"/>
              </a:ext>
            </a:extLst>
          </p:cNvPr>
          <p:cNvSpPr>
            <a:spLocks noGrp="1"/>
          </p:cNvSpPr>
          <p:nvPr>
            <p:ph type="title"/>
          </p:nvPr>
        </p:nvSpPr>
        <p:spPr/>
        <p:txBody>
          <a:bodyPr/>
          <a:lstStyle/>
          <a:p>
            <a:r>
              <a:rPr lang="en-GB" dirty="0"/>
              <a:t>                   </a:t>
            </a:r>
            <a:r>
              <a:rPr lang="en-GB" sz="4400" b="1" dirty="0">
                <a:latin typeface="Arial" panose="020B0604020202020204" pitchFamily="34" charset="0"/>
                <a:cs typeface="Arial" panose="020B0604020202020204" pitchFamily="34" charset="0"/>
              </a:rPr>
              <a:t>How its Works</a:t>
            </a:r>
          </a:p>
        </p:txBody>
      </p:sp>
      <p:sp>
        <p:nvSpPr>
          <p:cNvPr id="3" name="Content Placeholder 2">
            <a:extLst>
              <a:ext uri="{FF2B5EF4-FFF2-40B4-BE49-F238E27FC236}">
                <a16:creationId xmlns:a16="http://schemas.microsoft.com/office/drawing/2014/main" id="{B23C9CBB-625C-A8C8-5913-FE8EAAD66998}"/>
              </a:ext>
            </a:extLst>
          </p:cNvPr>
          <p:cNvSpPr>
            <a:spLocks noGrp="1"/>
          </p:cNvSpPr>
          <p:nvPr>
            <p:ph idx="1"/>
          </p:nvPr>
        </p:nvSpPr>
        <p:spPr>
          <a:xfrm>
            <a:off x="596766" y="2969260"/>
            <a:ext cx="11396311" cy="3416300"/>
          </a:xfrm>
        </p:spPr>
        <p:txBody>
          <a:bodyPr>
            <a:normAutofit/>
          </a:bodyPr>
          <a:lstStyle/>
          <a:p>
            <a:r>
              <a:rPr lang="en-GB" sz="2400" dirty="0">
                <a:latin typeface="Arial" panose="020B0604020202020204" pitchFamily="34" charset="0"/>
                <a:cs typeface="Arial" panose="020B0604020202020204" pitchFamily="34" charset="0"/>
              </a:rPr>
              <a:t>Firstly, Search </a:t>
            </a:r>
            <a:r>
              <a:rPr lang="en-GB" sz="2400" dirty="0">
                <a:solidFill>
                  <a:schemeClr val="accent5">
                    <a:lumMod val="75000"/>
                  </a:schemeClr>
                </a:solidFill>
                <a:latin typeface="Arial" panose="020B0604020202020204" pitchFamily="34" charset="0"/>
                <a:cs typeface="Arial" panose="020B0604020202020204" pitchFamily="34" charset="0"/>
              </a:rPr>
              <a:t>Food donation.com</a:t>
            </a:r>
          </a:p>
          <a:p>
            <a:r>
              <a:rPr lang="en-GB" sz="2400" dirty="0">
                <a:solidFill>
                  <a:schemeClr val="tx1"/>
                </a:solidFill>
                <a:latin typeface="Arial" panose="020B0604020202020204" pitchFamily="34" charset="0"/>
                <a:cs typeface="Arial" panose="020B0604020202020204" pitchFamily="34" charset="0"/>
              </a:rPr>
              <a:t>Then you create your account on website.</a:t>
            </a:r>
          </a:p>
          <a:p>
            <a:r>
              <a:rPr lang="en-GB" sz="2400" dirty="0">
                <a:solidFill>
                  <a:schemeClr val="tx1"/>
                </a:solidFill>
                <a:latin typeface="Arial" panose="020B0604020202020204" pitchFamily="34" charset="0"/>
                <a:cs typeface="Arial" panose="020B0604020202020204" pitchFamily="34" charset="0"/>
              </a:rPr>
              <a:t>Login your Account</a:t>
            </a:r>
          </a:p>
          <a:p>
            <a:r>
              <a:rPr lang="en-GB" sz="2400" dirty="0">
                <a:solidFill>
                  <a:schemeClr val="tx1"/>
                </a:solidFill>
                <a:latin typeface="Arial" panose="020B0604020202020204" pitchFamily="34" charset="0"/>
                <a:cs typeface="Arial" panose="020B0604020202020204" pitchFamily="34" charset="0"/>
              </a:rPr>
              <a:t>Select the desire donate option</a:t>
            </a:r>
          </a:p>
          <a:p>
            <a:r>
              <a:rPr lang="en-GB" sz="2400" dirty="0">
                <a:solidFill>
                  <a:schemeClr val="tx1"/>
                </a:solidFill>
                <a:latin typeface="Arial" panose="020B0604020202020204" pitchFamily="34" charset="0"/>
                <a:cs typeface="Arial" panose="020B0604020202020204" pitchFamily="34" charset="0"/>
              </a:rPr>
              <a:t>Finally Donate  </a:t>
            </a:r>
          </a:p>
        </p:txBody>
      </p:sp>
    </p:spTree>
    <p:extLst>
      <p:ext uri="{BB962C8B-B14F-4D97-AF65-F5344CB8AC3E}">
        <p14:creationId xmlns:p14="http://schemas.microsoft.com/office/powerpoint/2010/main" val="17039623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2929B-03CE-58B4-4DB7-08B762ACA2C5}"/>
              </a:ext>
            </a:extLst>
          </p:cNvPr>
          <p:cNvSpPr>
            <a:spLocks noGrp="1"/>
          </p:cNvSpPr>
          <p:nvPr>
            <p:ph type="title"/>
          </p:nvPr>
        </p:nvSpPr>
        <p:spPr/>
        <p:txBody>
          <a:bodyPr/>
          <a:lstStyle/>
          <a:p>
            <a:r>
              <a:rPr lang="en-US" dirty="0"/>
              <a:t>      </a:t>
            </a:r>
            <a:r>
              <a:rPr lang="en-US" b="1" dirty="0">
                <a:latin typeface="Arial" panose="020B0604020202020204" pitchFamily="34" charset="0"/>
                <a:cs typeface="Arial" panose="020B0604020202020204" pitchFamily="34" charset="0"/>
              </a:rPr>
              <a:t>Home Page of our Website Code</a:t>
            </a:r>
            <a:endParaRPr lang="en-GB" b="1"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9AEC4F29-157F-4CE6-9714-1CCCFE6D28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199" y="2209800"/>
            <a:ext cx="11420475" cy="4552950"/>
          </a:xfrm>
        </p:spPr>
      </p:pic>
    </p:spTree>
    <p:extLst>
      <p:ext uri="{BB962C8B-B14F-4D97-AF65-F5344CB8AC3E}">
        <p14:creationId xmlns:p14="http://schemas.microsoft.com/office/powerpoint/2010/main" val="1419200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D89D8-B6D8-B101-DA02-7BA9FA7A861E}"/>
              </a:ext>
            </a:extLst>
          </p:cNvPr>
          <p:cNvSpPr>
            <a:spLocks noGrp="1"/>
          </p:cNvSpPr>
          <p:nvPr>
            <p:ph type="title"/>
          </p:nvPr>
        </p:nvSpPr>
        <p:spPr/>
        <p:txBody>
          <a:bodyPr/>
          <a:lstStyle/>
          <a:p>
            <a:r>
              <a:rPr lang="en-US" dirty="0"/>
              <a:t>                   </a:t>
            </a:r>
            <a:r>
              <a:rPr lang="en-US" b="1" dirty="0">
                <a:latin typeface="Arial" panose="020B0604020202020204" pitchFamily="34" charset="0"/>
                <a:cs typeface="Arial" panose="020B0604020202020204" pitchFamily="34" charset="0"/>
              </a:rPr>
              <a:t>Home Page of Website</a:t>
            </a:r>
            <a:endParaRPr lang="en-GB" b="1"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EE809A1C-2E11-431E-A07E-3DA9779676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1263" y="2375957"/>
            <a:ext cx="8769473" cy="4339168"/>
          </a:xfrm>
        </p:spPr>
      </p:pic>
    </p:spTree>
    <p:extLst>
      <p:ext uri="{BB962C8B-B14F-4D97-AF65-F5344CB8AC3E}">
        <p14:creationId xmlns:p14="http://schemas.microsoft.com/office/powerpoint/2010/main" val="2506583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3221C-BD9E-002A-CA98-C1232CE549D8}"/>
              </a:ext>
            </a:extLst>
          </p:cNvPr>
          <p:cNvSpPr>
            <a:spLocks noGrp="1"/>
          </p:cNvSpPr>
          <p:nvPr>
            <p:ph type="title"/>
          </p:nvPr>
        </p:nvSpPr>
        <p:spPr/>
        <p:txBody>
          <a:bodyPr/>
          <a:lstStyle/>
          <a:p>
            <a:r>
              <a:rPr lang="en-US" dirty="0"/>
              <a:t>                  </a:t>
            </a:r>
            <a:r>
              <a:rPr lang="en-US" b="1" dirty="0">
                <a:latin typeface="Arial" panose="020B0604020202020204" pitchFamily="34" charset="0"/>
                <a:cs typeface="Arial" panose="020B0604020202020204" pitchFamily="34" charset="0"/>
              </a:rPr>
              <a:t>Our Services Code Image</a:t>
            </a:r>
            <a:endParaRPr lang="en-GB" b="1" dirty="0">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077975FD-5B26-4F62-AD40-F633EAEA345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88137" y="2171700"/>
            <a:ext cx="9015726" cy="4686300"/>
          </a:xfrm>
        </p:spPr>
      </p:pic>
    </p:spTree>
    <p:extLst>
      <p:ext uri="{BB962C8B-B14F-4D97-AF65-F5344CB8AC3E}">
        <p14:creationId xmlns:p14="http://schemas.microsoft.com/office/powerpoint/2010/main" val="3458195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51AE5-CB6C-A52D-069E-59DAFBE771F0}"/>
              </a:ext>
            </a:extLst>
          </p:cNvPr>
          <p:cNvSpPr>
            <a:spLocks noGrp="1"/>
          </p:cNvSpPr>
          <p:nvPr>
            <p:ph type="title"/>
          </p:nvPr>
        </p:nvSpPr>
        <p:spPr/>
        <p:txBody>
          <a:bodyPr/>
          <a:lstStyle/>
          <a:p>
            <a:r>
              <a:rPr lang="en-US" dirty="0"/>
              <a:t>                    </a:t>
            </a:r>
            <a:r>
              <a:rPr lang="en-US" b="1" dirty="0">
                <a:latin typeface="Arial" panose="020B0604020202020204" pitchFamily="34" charset="0"/>
                <a:cs typeface="Arial" panose="020B0604020202020204" pitchFamily="34" charset="0"/>
              </a:rPr>
              <a:t>Our Services Image</a:t>
            </a:r>
            <a:endParaRPr lang="en-GB" b="1"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CC3902C8-AAA4-4920-B523-E8AA169305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0075" y="2143125"/>
            <a:ext cx="10131849" cy="4714875"/>
          </a:xfrm>
        </p:spPr>
      </p:pic>
    </p:spTree>
    <p:extLst>
      <p:ext uri="{BB962C8B-B14F-4D97-AF65-F5344CB8AC3E}">
        <p14:creationId xmlns:p14="http://schemas.microsoft.com/office/powerpoint/2010/main" val="2076086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7DF4-D97B-F8A6-FAA4-7BECD473BC70}"/>
              </a:ext>
            </a:extLst>
          </p:cNvPr>
          <p:cNvSpPr>
            <a:spLocks noGrp="1"/>
          </p:cNvSpPr>
          <p:nvPr>
            <p:ph type="title"/>
          </p:nvPr>
        </p:nvSpPr>
        <p:spPr/>
        <p:txBody>
          <a:bodyPr/>
          <a:lstStyle/>
          <a:p>
            <a:r>
              <a:rPr lang="en-US" dirty="0"/>
              <a:t>                           </a:t>
            </a:r>
            <a:r>
              <a:rPr lang="en-US" b="1" dirty="0">
                <a:latin typeface="Arial" panose="020B0604020202020204" pitchFamily="34" charset="0"/>
                <a:cs typeface="Arial" panose="020B0604020202020204" pitchFamily="34" charset="0"/>
              </a:rPr>
              <a:t>Our Donations</a:t>
            </a:r>
            <a:endParaRPr lang="en-GB" b="1"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01BC186D-4454-4EA3-938F-D38F61ABBC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1320" y="2657475"/>
            <a:ext cx="9410554" cy="4200525"/>
          </a:xfrm>
        </p:spPr>
      </p:pic>
    </p:spTree>
    <p:extLst>
      <p:ext uri="{BB962C8B-B14F-4D97-AF65-F5344CB8AC3E}">
        <p14:creationId xmlns:p14="http://schemas.microsoft.com/office/powerpoint/2010/main" val="32646149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806A4-B274-1D78-E483-F26793242C98}"/>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                  Footer of the Website</a:t>
            </a:r>
            <a:endParaRPr lang="en-GB" b="1" dirty="0">
              <a:latin typeface="Arial" panose="020B0604020202020204" pitchFamily="34" charset="0"/>
              <a:cs typeface="Arial" panose="020B0604020202020204" pitchFamily="34" charset="0"/>
            </a:endParaRPr>
          </a:p>
        </p:txBody>
      </p:sp>
      <p:pic>
        <p:nvPicPr>
          <p:cNvPr id="6" name="Content Placeholder 5">
            <a:extLst>
              <a:ext uri="{FF2B5EF4-FFF2-40B4-BE49-F238E27FC236}">
                <a16:creationId xmlns:a16="http://schemas.microsoft.com/office/drawing/2014/main" id="{2268A441-6246-49E2-AC3E-50CCE320B8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2000" y="2276475"/>
            <a:ext cx="9980988" cy="4581525"/>
          </a:xfrm>
        </p:spPr>
      </p:pic>
    </p:spTree>
    <p:extLst>
      <p:ext uri="{BB962C8B-B14F-4D97-AF65-F5344CB8AC3E}">
        <p14:creationId xmlns:p14="http://schemas.microsoft.com/office/powerpoint/2010/main" val="2411485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A4015-C481-8ED4-6B21-9F597C2BB04B}"/>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                     Login Page Code</a:t>
            </a:r>
            <a:endParaRPr lang="en-GB" b="1"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2740687A-3957-43E5-8D12-EED8A6CD2E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124075"/>
            <a:ext cx="8995878" cy="4505325"/>
          </a:xfrm>
        </p:spPr>
      </p:pic>
    </p:spTree>
    <p:extLst>
      <p:ext uri="{BB962C8B-B14F-4D97-AF65-F5344CB8AC3E}">
        <p14:creationId xmlns:p14="http://schemas.microsoft.com/office/powerpoint/2010/main" val="1998927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9998D-FAA0-F607-FEC5-54D5430A6D48}"/>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                     Login Page Image</a:t>
            </a:r>
            <a:endParaRPr lang="en-GB" b="1"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FAD24941-40E7-45A5-82E5-B57188CA98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2604" y="2362200"/>
            <a:ext cx="9144806" cy="4495800"/>
          </a:xfrm>
        </p:spPr>
      </p:pic>
    </p:spTree>
    <p:extLst>
      <p:ext uri="{BB962C8B-B14F-4D97-AF65-F5344CB8AC3E}">
        <p14:creationId xmlns:p14="http://schemas.microsoft.com/office/powerpoint/2010/main" val="2492423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134A-AA42-2C5F-06A3-8F7212AC3CE0}"/>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                Registration Page Code</a:t>
            </a:r>
            <a:endParaRPr lang="en-GB" b="1"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C1D72EE0-8688-4B4D-8D12-98130F566B4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0421" y="2257425"/>
            <a:ext cx="9221327" cy="4600575"/>
          </a:xfrm>
        </p:spPr>
      </p:pic>
    </p:spTree>
    <p:extLst>
      <p:ext uri="{BB962C8B-B14F-4D97-AF65-F5344CB8AC3E}">
        <p14:creationId xmlns:p14="http://schemas.microsoft.com/office/powerpoint/2010/main" val="32573877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7FA5D-265B-6253-96E8-09850C9A2E92}"/>
              </a:ext>
            </a:extLst>
          </p:cNvPr>
          <p:cNvSpPr>
            <a:spLocks noGrp="1"/>
          </p:cNvSpPr>
          <p:nvPr>
            <p:ph type="title"/>
          </p:nvPr>
        </p:nvSpPr>
        <p:spPr/>
        <p:txBody>
          <a:bodyPr/>
          <a:lstStyle/>
          <a:p>
            <a:r>
              <a:rPr lang="en-US" b="1" dirty="0">
                <a:latin typeface="Bahnschrift SemiBold" panose="020B0502040204020203" pitchFamily="34" charset="0"/>
              </a:rPr>
              <a:t>              FOOD DONATION PROJECT</a:t>
            </a:r>
            <a:endParaRPr lang="en-GB" dirty="0"/>
          </a:p>
        </p:txBody>
      </p:sp>
      <p:sp>
        <p:nvSpPr>
          <p:cNvPr id="3" name="Content Placeholder 2">
            <a:extLst>
              <a:ext uri="{FF2B5EF4-FFF2-40B4-BE49-F238E27FC236}">
                <a16:creationId xmlns:a16="http://schemas.microsoft.com/office/drawing/2014/main" id="{5E66535D-AC20-D527-2A5F-0DE9E0693C2E}"/>
              </a:ext>
            </a:extLst>
          </p:cNvPr>
          <p:cNvSpPr>
            <a:spLocks noGrp="1"/>
          </p:cNvSpPr>
          <p:nvPr>
            <p:ph idx="1"/>
          </p:nvPr>
        </p:nvSpPr>
        <p:spPr>
          <a:xfrm>
            <a:off x="750692" y="2473693"/>
            <a:ext cx="10895875" cy="4100362"/>
          </a:xfrm>
        </p:spPr>
        <p:txBody>
          <a:bodyPr>
            <a:normAutofit lnSpcReduction="10000"/>
          </a:bodyPr>
          <a:lstStyle/>
          <a:p>
            <a:r>
              <a:rPr lang="en-US" sz="2400" b="0" i="0" dirty="0">
                <a:solidFill>
                  <a:srgbClr val="333333"/>
                </a:solidFill>
                <a:effectLst/>
                <a:latin typeface="source sans pro" panose="020B0604020202020204" pitchFamily="34" charset="0"/>
              </a:rPr>
              <a:t>Food Donation Project System is a mission to end hunger and no wasting of food to make a hungry-free </a:t>
            </a:r>
            <a:r>
              <a:rPr lang="en-US" sz="2400" dirty="0">
                <a:solidFill>
                  <a:srgbClr val="333333"/>
                </a:solidFill>
                <a:latin typeface="source sans pro" panose="020B0604020202020204" pitchFamily="34" charset="0"/>
              </a:rPr>
              <a:t>w</a:t>
            </a:r>
            <a:r>
              <a:rPr lang="en-US" sz="2400" b="0" i="0" dirty="0">
                <a:solidFill>
                  <a:srgbClr val="333333"/>
                </a:solidFill>
                <a:effectLst/>
                <a:latin typeface="source sans pro" panose="020B0604020202020204" pitchFamily="34" charset="0"/>
              </a:rPr>
              <a:t>orld. According to the latest survey, 1.3 billion tons of food is thrown as waste every year.  Additionally, one-third of the food consumed is stated as leftovers.  The focus of this project is to reduce the amount of food wasted and being used to the needy people.</a:t>
            </a:r>
            <a:r>
              <a:rPr lang="en-US" sz="2400" b="0" i="0" dirty="0">
                <a:solidFill>
                  <a:srgbClr val="333333"/>
                </a:solidFill>
                <a:effectLst/>
                <a:latin typeface="source sans pro" panose="020B0503030403020204" pitchFamily="34" charset="0"/>
              </a:rPr>
              <a:t> </a:t>
            </a:r>
          </a:p>
          <a:p>
            <a:r>
              <a:rPr lang="en-US" sz="2400" b="0" i="0" dirty="0">
                <a:solidFill>
                  <a:srgbClr val="333333"/>
                </a:solidFill>
                <a:effectLst/>
                <a:latin typeface="source sans pro" panose="020B0503030403020204" pitchFamily="34" charset="0"/>
              </a:rPr>
              <a:t>Presently people who wish to donate items need to personally visit the organizations and donate foods or other items. Otherwise, they have to search for some websites to donate surplus </a:t>
            </a:r>
            <a:r>
              <a:rPr lang="en-US" sz="2400" b="0" i="0" dirty="0" err="1">
                <a:solidFill>
                  <a:srgbClr val="333333"/>
                </a:solidFill>
                <a:effectLst/>
                <a:latin typeface="source sans pro" panose="020B0503030403020204" pitchFamily="34" charset="0"/>
              </a:rPr>
              <a:t>food.In</a:t>
            </a:r>
            <a:r>
              <a:rPr lang="en-US" sz="2400" b="0" i="0" dirty="0">
                <a:solidFill>
                  <a:srgbClr val="333333"/>
                </a:solidFill>
                <a:effectLst/>
                <a:latin typeface="source sans pro" panose="020B0503030403020204" pitchFamily="34" charset="0"/>
              </a:rPr>
              <a:t> general, the large manufacturers, wholesalers, and organized community provide food items to food banks or waste tons of foods daily. They have to search for some organization that needs food. </a:t>
            </a:r>
            <a:endParaRPr lang="en-US" sz="2400" b="0" i="0" dirty="0">
              <a:solidFill>
                <a:srgbClr val="333333"/>
              </a:solidFill>
              <a:effectLst/>
              <a:latin typeface="source sans pro" panose="020B0604020202020204" pitchFamily="34" charset="0"/>
            </a:endParaRPr>
          </a:p>
        </p:txBody>
      </p:sp>
    </p:spTree>
    <p:extLst>
      <p:ext uri="{BB962C8B-B14F-4D97-AF65-F5344CB8AC3E}">
        <p14:creationId xmlns:p14="http://schemas.microsoft.com/office/powerpoint/2010/main" val="800776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10DB6-D0D2-D93C-4A72-1E523A25532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                Registration Page Image</a:t>
            </a:r>
            <a:endParaRPr lang="en-GB" b="1"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89110612-6567-425E-B35E-654E32AC2C4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8665" y="2219325"/>
            <a:ext cx="9994670" cy="4638675"/>
          </a:xfrm>
        </p:spPr>
      </p:pic>
    </p:spTree>
    <p:extLst>
      <p:ext uri="{BB962C8B-B14F-4D97-AF65-F5344CB8AC3E}">
        <p14:creationId xmlns:p14="http://schemas.microsoft.com/office/powerpoint/2010/main" val="3259377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54A21-BDFC-2320-F817-D59FDF963092}"/>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                   Booking Page Code</a:t>
            </a:r>
            <a:endParaRPr lang="en-GB" b="1"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85599959-8593-46BF-93F8-02118D72D1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0471" y="2019300"/>
            <a:ext cx="9803579" cy="4838700"/>
          </a:xfrm>
        </p:spPr>
      </p:pic>
    </p:spTree>
    <p:extLst>
      <p:ext uri="{BB962C8B-B14F-4D97-AF65-F5344CB8AC3E}">
        <p14:creationId xmlns:p14="http://schemas.microsoft.com/office/powerpoint/2010/main" val="2481496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38FD8-BB59-A2D7-99B6-1279AE3DD884}"/>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                   Booking Page Image</a:t>
            </a:r>
            <a:endParaRPr lang="en-GB" b="1" dirty="0">
              <a:latin typeface="Arial" panose="020B0604020202020204" pitchFamily="34" charset="0"/>
              <a:cs typeface="Arial" panose="020B0604020202020204" pitchFamily="34" charset="0"/>
            </a:endParaRPr>
          </a:p>
        </p:txBody>
      </p:sp>
      <p:pic>
        <p:nvPicPr>
          <p:cNvPr id="7" name="Content Placeholder 6">
            <a:extLst>
              <a:ext uri="{FF2B5EF4-FFF2-40B4-BE49-F238E27FC236}">
                <a16:creationId xmlns:a16="http://schemas.microsoft.com/office/drawing/2014/main" id="{8FCA6423-FC1B-4FCF-A5D3-56CE314C8E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9275" y="2457450"/>
            <a:ext cx="7844551" cy="4400550"/>
          </a:xfrm>
        </p:spPr>
      </p:pic>
    </p:spTree>
    <p:extLst>
      <p:ext uri="{BB962C8B-B14F-4D97-AF65-F5344CB8AC3E}">
        <p14:creationId xmlns:p14="http://schemas.microsoft.com/office/powerpoint/2010/main" val="3211901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123EC80-AC73-E01A-FCF2-44FD6AB20D3B}"/>
              </a:ext>
            </a:extLst>
          </p:cNvPr>
          <p:cNvSpPr>
            <a:spLocks noGrp="1"/>
          </p:cNvSpPr>
          <p:nvPr>
            <p:ph idx="1"/>
          </p:nvPr>
        </p:nvSpPr>
        <p:spPr>
          <a:xfrm>
            <a:off x="1154954" y="1680632"/>
            <a:ext cx="8825659" cy="4339168"/>
          </a:xfrm>
        </p:spPr>
        <p:txBody>
          <a:bodyPr>
            <a:normAutofit/>
          </a:bodyPr>
          <a:lstStyle/>
          <a:p>
            <a:pPr marL="0" indent="0">
              <a:buNone/>
            </a:pPr>
            <a:r>
              <a:rPr lang="en-US" sz="9600" dirty="0"/>
              <a:t>    </a:t>
            </a:r>
          </a:p>
          <a:p>
            <a:pPr marL="0" indent="0">
              <a:buNone/>
            </a:pPr>
            <a:r>
              <a:rPr lang="en-US" sz="9600" dirty="0"/>
              <a:t>    </a:t>
            </a:r>
            <a:r>
              <a:rPr lang="en-US" sz="9600" dirty="0">
                <a:effectLst>
                  <a:glow rad="127000">
                    <a:schemeClr val="accent1">
                      <a:lumMod val="60000"/>
                      <a:lumOff val="40000"/>
                    </a:schemeClr>
                  </a:glow>
                  <a:outerShdw blurRad="279400" dist="50800" dir="5400000" algn="ctr" rotWithShape="0">
                    <a:srgbClr val="000000">
                      <a:alpha val="93000"/>
                    </a:srgbClr>
                  </a:outerShdw>
                </a:effectLst>
              </a:rPr>
              <a:t>THANK YOU</a:t>
            </a:r>
            <a:endParaRPr lang="en-GB" sz="9600" dirty="0">
              <a:effectLst>
                <a:glow rad="127000">
                  <a:schemeClr val="accent1">
                    <a:lumMod val="60000"/>
                    <a:lumOff val="40000"/>
                  </a:schemeClr>
                </a:glow>
                <a:outerShdw blurRad="279400" dist="50800" dir="5400000" algn="ctr" rotWithShape="0">
                  <a:srgbClr val="000000">
                    <a:alpha val="93000"/>
                  </a:srgbClr>
                </a:outerShdw>
              </a:effectLst>
            </a:endParaRPr>
          </a:p>
        </p:txBody>
      </p:sp>
    </p:spTree>
    <p:extLst>
      <p:ext uri="{BB962C8B-B14F-4D97-AF65-F5344CB8AC3E}">
        <p14:creationId xmlns:p14="http://schemas.microsoft.com/office/powerpoint/2010/main" val="2571752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E1B0-03E7-4758-8E99-0197904FE4D9}"/>
              </a:ext>
            </a:extLst>
          </p:cNvPr>
          <p:cNvSpPr>
            <a:spLocks noGrp="1"/>
          </p:cNvSpPr>
          <p:nvPr>
            <p:ph type="title"/>
          </p:nvPr>
        </p:nvSpPr>
        <p:spPr/>
        <p:txBody>
          <a:bodyPr/>
          <a:lstStyle/>
          <a:p>
            <a:endParaRPr lang="en-IN" dirty="0"/>
          </a:p>
        </p:txBody>
      </p:sp>
      <p:pic>
        <p:nvPicPr>
          <p:cNvPr id="5" name="Content Placeholder 4">
            <a:extLst>
              <a:ext uri="{FF2B5EF4-FFF2-40B4-BE49-F238E27FC236}">
                <a16:creationId xmlns:a16="http://schemas.microsoft.com/office/drawing/2014/main" id="{67B43E37-D821-4AC2-9419-C15E493435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9164" y="1087120"/>
            <a:ext cx="10414215" cy="5359400"/>
          </a:xfrm>
        </p:spPr>
      </p:pic>
    </p:spTree>
    <p:extLst>
      <p:ext uri="{BB962C8B-B14F-4D97-AF65-F5344CB8AC3E}">
        <p14:creationId xmlns:p14="http://schemas.microsoft.com/office/powerpoint/2010/main" val="3443786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F7E50-2CE5-555C-375F-1A5213D850BF}"/>
              </a:ext>
            </a:extLst>
          </p:cNvPr>
          <p:cNvSpPr>
            <a:spLocks noGrp="1"/>
          </p:cNvSpPr>
          <p:nvPr>
            <p:ph type="title"/>
          </p:nvPr>
        </p:nvSpPr>
        <p:spPr>
          <a:xfrm>
            <a:off x="885524" y="1212783"/>
            <a:ext cx="10992049" cy="958737"/>
          </a:xfrm>
        </p:spPr>
        <p:txBody>
          <a:bodyPr/>
          <a:lstStyle/>
          <a:p>
            <a:r>
              <a:rPr lang="en-US" b="1" i="0" dirty="0">
                <a:solidFill>
                  <a:schemeClr val="bg1"/>
                </a:solidFill>
                <a:effectLst/>
                <a:latin typeface="noto-sans"/>
              </a:rPr>
              <a:t>What Is a FOOD DONATION WEBSITE and Why Do       </a:t>
            </a:r>
            <a:br>
              <a:rPr lang="en-US" b="1" i="0" dirty="0">
                <a:solidFill>
                  <a:schemeClr val="bg1"/>
                </a:solidFill>
                <a:effectLst/>
                <a:latin typeface="noto-sans"/>
              </a:rPr>
            </a:br>
            <a:r>
              <a:rPr lang="en-US" b="1" i="0" dirty="0">
                <a:solidFill>
                  <a:schemeClr val="bg1"/>
                </a:solidFill>
                <a:effectLst/>
                <a:latin typeface="noto-sans"/>
              </a:rPr>
              <a:t>                                        </a:t>
            </a:r>
            <a:r>
              <a:rPr lang="en-US" b="1" dirty="0">
                <a:solidFill>
                  <a:schemeClr val="bg1"/>
                </a:solidFill>
                <a:latin typeface="noto-sans"/>
              </a:rPr>
              <a:t>WE</a:t>
            </a:r>
            <a:r>
              <a:rPr lang="en-US" b="1" i="0" dirty="0">
                <a:solidFill>
                  <a:schemeClr val="bg1"/>
                </a:solidFill>
                <a:effectLst/>
                <a:latin typeface="noto-sans"/>
              </a:rPr>
              <a:t> Need it</a:t>
            </a:r>
            <a:br>
              <a:rPr lang="en-US" b="1" i="0" dirty="0">
                <a:solidFill>
                  <a:srgbClr val="000000"/>
                </a:solidFill>
                <a:effectLst/>
                <a:latin typeface="noto-sans"/>
              </a:rPr>
            </a:br>
            <a:endParaRPr lang="en-GB" dirty="0"/>
          </a:p>
        </p:txBody>
      </p:sp>
      <p:sp>
        <p:nvSpPr>
          <p:cNvPr id="3" name="Content Placeholder 2">
            <a:extLst>
              <a:ext uri="{FF2B5EF4-FFF2-40B4-BE49-F238E27FC236}">
                <a16:creationId xmlns:a16="http://schemas.microsoft.com/office/drawing/2014/main" id="{39688AA2-C83D-C335-4607-26887102151F}"/>
              </a:ext>
            </a:extLst>
          </p:cNvPr>
          <p:cNvSpPr>
            <a:spLocks noGrp="1"/>
          </p:cNvSpPr>
          <p:nvPr>
            <p:ph idx="1"/>
          </p:nvPr>
        </p:nvSpPr>
        <p:spPr>
          <a:xfrm>
            <a:off x="644894" y="2396691"/>
            <a:ext cx="11097928" cy="4177364"/>
          </a:xfrm>
        </p:spPr>
        <p:txBody>
          <a:bodyPr>
            <a:normAutofit/>
          </a:bodyPr>
          <a:lstStyle/>
          <a:p>
            <a:r>
              <a:rPr lang="en-US" sz="2400" b="0" i="0" dirty="0">
                <a:solidFill>
                  <a:srgbClr val="000000"/>
                </a:solidFill>
                <a:effectLst/>
                <a:latin typeface="Roboto" panose="020B0604020202020204" pitchFamily="2" charset="0"/>
              </a:rPr>
              <a:t>India has ranked 107 out of 121 countries in the Global Hunger Index (GHI) 2022. The peer-reviewed annual report, jointly published by Concern Worldwide and Welthungerhilfe, termed the level of hunger in India as ‘serious’ as its GHI score is 29.1. India’s </a:t>
            </a:r>
            <a:r>
              <a:rPr lang="en-US" sz="2400" b="0" i="0" dirty="0" err="1">
                <a:solidFill>
                  <a:srgbClr val="000000"/>
                </a:solidFill>
                <a:effectLst/>
                <a:latin typeface="Roboto" panose="020B0604020202020204" pitchFamily="2" charset="0"/>
              </a:rPr>
              <a:t>Neighbours</a:t>
            </a:r>
            <a:r>
              <a:rPr lang="en-US" sz="2400" b="0" i="0" dirty="0">
                <a:solidFill>
                  <a:srgbClr val="000000"/>
                </a:solidFill>
                <a:effectLst/>
                <a:latin typeface="Roboto" panose="020B0604020202020204" pitchFamily="2" charset="0"/>
              </a:rPr>
              <a:t> performed better in GHI 2022 with Nepal ranked 81, Sri Lanka 64, Bangladesh 84 and Pakistan at 99. </a:t>
            </a:r>
            <a:r>
              <a:rPr lang="en-US" sz="2400" b="0" i="0" u="none" strike="noStrike" dirty="0">
                <a:solidFill>
                  <a:srgbClr val="000000"/>
                </a:solidFill>
                <a:effectLst/>
                <a:latin typeface="Roboto" panose="020B0604020202020204" pitchFamily="2" charset="0"/>
                <a:hlinkClick r:id="rId2"/>
              </a:rPr>
              <a:t>In 2021, India secured the 101st position among 116 countries assessed</a:t>
            </a:r>
            <a:r>
              <a:rPr lang="en-US" sz="2400" b="0" i="0" dirty="0">
                <a:solidFill>
                  <a:srgbClr val="000000"/>
                </a:solidFill>
                <a:effectLst/>
                <a:latin typeface="Roboto" panose="020B0604020202020204" pitchFamily="2" charset="0"/>
              </a:rPr>
              <a:t>. Important to note, GHI scores are comparable within each year’s report, but not between different years’ reports because of updated data, changing methodology and the number of countries being assessed each year. However, GHI scores of 2000, 2007, 2014, and 2022 are all comparable because they all reflect the revised methodology and the latest revisions of data.</a:t>
            </a:r>
            <a:endParaRPr lang="en-US" sz="2400" b="0" i="0" dirty="0">
              <a:solidFill>
                <a:srgbClr val="3A404E"/>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8504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446F5-EBE2-F516-1835-80DF440250BE}"/>
              </a:ext>
            </a:extLst>
          </p:cNvPr>
          <p:cNvSpPr>
            <a:spLocks noGrp="1"/>
          </p:cNvSpPr>
          <p:nvPr>
            <p:ph type="title"/>
          </p:nvPr>
        </p:nvSpPr>
        <p:spPr>
          <a:xfrm>
            <a:off x="3030074" y="819150"/>
            <a:ext cx="5961525" cy="996536"/>
          </a:xfrm>
        </p:spPr>
        <p:txBody>
          <a:bodyPr/>
          <a:lstStyle/>
          <a:p>
            <a:br>
              <a:rPr lang="en-US" b="0" i="0" dirty="0">
                <a:solidFill>
                  <a:schemeClr val="bg1"/>
                </a:solidFill>
                <a:effectLst/>
                <a:latin typeface="Arial" panose="020B0604020202020204" pitchFamily="34" charset="0"/>
                <a:cs typeface="Arial" panose="020B0604020202020204" pitchFamily="34" charset="0"/>
              </a:rPr>
            </a:br>
            <a:r>
              <a:rPr lang="en-US" b="1" i="0" dirty="0">
                <a:solidFill>
                  <a:schemeClr val="bg1"/>
                </a:solidFill>
                <a:effectLst/>
                <a:latin typeface="OracleSansVF"/>
              </a:rPr>
              <a:t> </a:t>
            </a:r>
            <a:r>
              <a:rPr lang="en-US" sz="4000" b="1" i="0" dirty="0">
                <a:solidFill>
                  <a:schemeClr val="bg1"/>
                </a:solidFill>
                <a:effectLst/>
                <a:latin typeface="OracleSansVF"/>
              </a:rPr>
              <a:t>Benefits Food Donations</a:t>
            </a:r>
            <a:br>
              <a:rPr lang="en-US" b="1" i="0" dirty="0">
                <a:solidFill>
                  <a:srgbClr val="161513"/>
                </a:solidFill>
                <a:effectLst/>
                <a:latin typeface="OracleSansVF"/>
              </a:rPr>
            </a:br>
            <a:endParaRPr lang="en-GB" dirty="0">
              <a:solidFill>
                <a:schemeClr val="bg1"/>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E74CA35-06B4-3116-12E0-2C41361236C6}"/>
              </a:ext>
            </a:extLst>
          </p:cNvPr>
          <p:cNvSpPr>
            <a:spLocks noGrp="1"/>
          </p:cNvSpPr>
          <p:nvPr>
            <p:ph idx="1"/>
          </p:nvPr>
        </p:nvSpPr>
        <p:spPr>
          <a:xfrm>
            <a:off x="269508" y="2396691"/>
            <a:ext cx="11656116" cy="4350618"/>
          </a:xfrm>
        </p:spPr>
        <p:txBody>
          <a:bodyPr/>
          <a:lstStyle/>
          <a:p>
            <a:endParaRPr lang="en-US" sz="2400" b="0" i="0" dirty="0">
              <a:solidFill>
                <a:schemeClr val="tx1"/>
              </a:solidFill>
              <a:effectLst/>
              <a:latin typeface="Arial" panose="020B0604020202020204" pitchFamily="34" charset="0"/>
              <a:cs typeface="Arial" panose="020B0604020202020204" pitchFamily="34" charset="0"/>
            </a:endParaRPr>
          </a:p>
          <a:p>
            <a:endParaRPr lang="en-GB" sz="2400" dirty="0">
              <a:solidFill>
                <a:schemeClr val="tx1"/>
              </a:solidFill>
              <a:latin typeface="arial" panose="020B0604020202020204" pitchFamily="34" charset="0"/>
              <a:cs typeface="Arial" panose="020B0604020202020204" pitchFamily="34" charset="0"/>
            </a:endParaRPr>
          </a:p>
          <a:p>
            <a:r>
              <a:rPr lang="en-GB" sz="2400" dirty="0">
                <a:solidFill>
                  <a:schemeClr val="tx1"/>
                </a:solidFill>
                <a:latin typeface="arial" panose="020B0604020202020204" pitchFamily="34" charset="0"/>
                <a:cs typeface="Arial" panose="020B0604020202020204" pitchFamily="34" charset="0"/>
              </a:rPr>
              <a:t>Easy to Donate Food Directly</a:t>
            </a:r>
            <a:r>
              <a:rPr lang="en-US" sz="2400" dirty="0">
                <a:solidFill>
                  <a:schemeClr val="tx1"/>
                </a:solidFill>
                <a:latin typeface="Arial" panose="020B0604020202020204" pitchFamily="34" charset="0"/>
                <a:cs typeface="Arial" panose="020B0604020202020204" pitchFamily="34" charset="0"/>
              </a:rPr>
              <a:t>.</a:t>
            </a:r>
          </a:p>
          <a:p>
            <a:r>
              <a:rPr lang="en-US" sz="2400" dirty="0">
                <a:solidFill>
                  <a:schemeClr val="tx1"/>
                </a:solidFill>
                <a:latin typeface="arial" panose="020B0604020202020204" pitchFamily="34" charset="0"/>
              </a:rPr>
              <a:t>Feed people to feed the economy.</a:t>
            </a:r>
            <a:endParaRPr lang="en-US" sz="2400" b="0" i="0" dirty="0">
              <a:solidFill>
                <a:schemeClr val="tx1"/>
              </a:solidFill>
              <a:effectLst/>
              <a:latin typeface="arial" panose="020B0604020202020204" pitchFamily="34" charset="0"/>
            </a:endParaRPr>
          </a:p>
          <a:p>
            <a:r>
              <a:rPr lang="en-GB" sz="2400" b="0" i="0" dirty="0">
                <a:solidFill>
                  <a:schemeClr val="tx1"/>
                </a:solidFill>
                <a:effectLst/>
                <a:latin typeface="arial" panose="020B0604020202020204" pitchFamily="34" charset="0"/>
              </a:rPr>
              <a:t> </a:t>
            </a:r>
            <a:r>
              <a:rPr lang="en-GB" sz="2400" dirty="0">
                <a:solidFill>
                  <a:schemeClr val="tx1"/>
                </a:solidFill>
                <a:latin typeface="arial" panose="020B0604020202020204" pitchFamily="34" charset="0"/>
              </a:rPr>
              <a:t>Reduce Food Wastage</a:t>
            </a:r>
            <a:r>
              <a:rPr lang="en-GB" sz="2400" b="0" i="0" dirty="0">
                <a:solidFill>
                  <a:schemeClr val="tx1"/>
                </a:solidFill>
                <a:effectLst/>
                <a:latin typeface="arial" panose="020B0604020202020204" pitchFamily="34" charset="0"/>
              </a:rPr>
              <a:t>.</a:t>
            </a:r>
          </a:p>
          <a:p>
            <a:r>
              <a:rPr lang="en-GB" sz="2400" dirty="0">
                <a:solidFill>
                  <a:schemeClr val="tx1"/>
                </a:solidFill>
                <a:latin typeface="arial" panose="020B0604020202020204" pitchFamily="34" charset="0"/>
                <a:cs typeface="Arial" panose="020B0604020202020204" pitchFamily="34" charset="0"/>
              </a:rPr>
              <a:t>A gift </a:t>
            </a:r>
            <a:r>
              <a:rPr lang="en-GB" sz="2400">
                <a:solidFill>
                  <a:schemeClr val="tx1"/>
                </a:solidFill>
                <a:latin typeface="arial" panose="020B0604020202020204" pitchFamily="34" charset="0"/>
                <a:cs typeface="Arial" panose="020B0604020202020204" pitchFamily="34" charset="0"/>
              </a:rPr>
              <a:t>for charity. </a:t>
            </a:r>
            <a:endParaRPr lang="en-GB" sz="2400" dirty="0">
              <a:solidFill>
                <a:schemeClr val="tx1"/>
              </a:solidFill>
              <a:latin typeface="arial" panose="020B0604020202020204" pitchFamily="34" charset="0"/>
              <a:cs typeface="Arial" panose="020B0604020202020204" pitchFamily="34" charset="0"/>
            </a:endParaRPr>
          </a:p>
          <a:p>
            <a:pPr marL="0" indent="0">
              <a:buNone/>
            </a:pPr>
            <a:endParaRPr lang="en-US" sz="2400" b="0" i="0" dirty="0">
              <a:solidFill>
                <a:schemeClr val="tx1"/>
              </a:solidFill>
              <a:effectLst/>
              <a:latin typeface="Arial" panose="020B0604020202020204" pitchFamily="34" charset="0"/>
              <a:cs typeface="Arial" panose="020B0604020202020204" pitchFamily="34" charset="0"/>
            </a:endParaRPr>
          </a:p>
          <a:p>
            <a:endParaRPr lang="en-US" b="0" i="0" dirty="0">
              <a:solidFill>
                <a:srgbClr val="161513"/>
              </a:solidFill>
              <a:effectLst/>
              <a:latin typeface="OracleSansVF"/>
            </a:endParaRPr>
          </a:p>
          <a:p>
            <a:endParaRPr lang="en-GB" b="1" dirty="0"/>
          </a:p>
        </p:txBody>
      </p:sp>
    </p:spTree>
    <p:extLst>
      <p:ext uri="{BB962C8B-B14F-4D97-AF65-F5344CB8AC3E}">
        <p14:creationId xmlns:p14="http://schemas.microsoft.com/office/powerpoint/2010/main" val="3341057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0E096-F9CC-FAE7-A6FA-C2F7B003FAEB}"/>
              </a:ext>
            </a:extLst>
          </p:cNvPr>
          <p:cNvSpPr>
            <a:spLocks noGrp="1"/>
          </p:cNvSpPr>
          <p:nvPr>
            <p:ph type="title"/>
          </p:nvPr>
        </p:nvSpPr>
        <p:spPr>
          <a:xfrm>
            <a:off x="1318584" y="838200"/>
            <a:ext cx="8761413" cy="1054187"/>
          </a:xfrm>
        </p:spPr>
        <p:txBody>
          <a:bodyPr/>
          <a:lstStyle/>
          <a:p>
            <a:r>
              <a:rPr lang="en-GB" dirty="0"/>
              <a:t>     </a:t>
            </a:r>
            <a:r>
              <a:rPr lang="en-GB" sz="4400" b="1" dirty="0">
                <a:latin typeface="noto-sans"/>
              </a:rPr>
              <a:t>Service our website provide</a:t>
            </a:r>
            <a:br>
              <a:rPr lang="en-GB" dirty="0"/>
            </a:br>
            <a:endParaRPr lang="en-GB" dirty="0"/>
          </a:p>
        </p:txBody>
      </p:sp>
      <p:sp>
        <p:nvSpPr>
          <p:cNvPr id="4" name="AutoShape 4" descr="How to book train tickets using IRCTC website or mobile app?">
            <a:extLst>
              <a:ext uri="{FF2B5EF4-FFF2-40B4-BE49-F238E27FC236}">
                <a16:creationId xmlns:a16="http://schemas.microsoft.com/office/drawing/2014/main" id="{AC0A4E94-89BD-8AFC-12CE-411EE7AADC16}"/>
              </a:ext>
            </a:extLst>
          </p:cNvPr>
          <p:cNvSpPr>
            <a:spLocks noChangeAspect="1" noChangeArrowheads="1"/>
          </p:cNvSpPr>
          <p:nvPr/>
        </p:nvSpPr>
        <p:spPr bwMode="auto">
          <a:xfrm>
            <a:off x="4837497" y="3276599"/>
            <a:ext cx="1410903" cy="141090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1" name="Content Placeholder 20">
            <a:extLst>
              <a:ext uri="{FF2B5EF4-FFF2-40B4-BE49-F238E27FC236}">
                <a16:creationId xmlns:a16="http://schemas.microsoft.com/office/drawing/2014/main" id="{4A940D12-0E5A-4BB3-BD87-8405D2F622D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09849" y="2603500"/>
            <a:ext cx="5116614" cy="3416300"/>
          </a:xfrm>
        </p:spPr>
      </p:pic>
    </p:spTree>
    <p:extLst>
      <p:ext uri="{BB962C8B-B14F-4D97-AF65-F5344CB8AC3E}">
        <p14:creationId xmlns:p14="http://schemas.microsoft.com/office/powerpoint/2010/main" val="1726992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113A-EAE8-4B2D-BEB7-E43951F2D5D2}"/>
              </a:ext>
            </a:extLst>
          </p:cNvPr>
          <p:cNvSpPr>
            <a:spLocks noGrp="1"/>
          </p:cNvSpPr>
          <p:nvPr>
            <p:ph type="title"/>
          </p:nvPr>
        </p:nvSpPr>
        <p:spPr/>
        <p:txBody>
          <a:bodyPr/>
          <a:lstStyle/>
          <a:p>
            <a:r>
              <a:rPr lang="en-IN" dirty="0"/>
              <a:t>                   Clothes Donation</a:t>
            </a:r>
          </a:p>
        </p:txBody>
      </p:sp>
      <p:pic>
        <p:nvPicPr>
          <p:cNvPr id="5" name="Content Placeholder 4">
            <a:extLst>
              <a:ext uri="{FF2B5EF4-FFF2-40B4-BE49-F238E27FC236}">
                <a16:creationId xmlns:a16="http://schemas.microsoft.com/office/drawing/2014/main" id="{A1D19FA1-B152-4B0E-ADBC-7BB11848FE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04975" y="2428875"/>
            <a:ext cx="8761413" cy="4152900"/>
          </a:xfrm>
        </p:spPr>
      </p:pic>
    </p:spTree>
    <p:extLst>
      <p:ext uri="{BB962C8B-B14F-4D97-AF65-F5344CB8AC3E}">
        <p14:creationId xmlns:p14="http://schemas.microsoft.com/office/powerpoint/2010/main" val="3523267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49121-056A-4792-A8AB-D02B2C35EC63}"/>
              </a:ext>
            </a:extLst>
          </p:cNvPr>
          <p:cNvSpPr>
            <a:spLocks noGrp="1"/>
          </p:cNvSpPr>
          <p:nvPr>
            <p:ph type="title"/>
          </p:nvPr>
        </p:nvSpPr>
        <p:spPr/>
        <p:txBody>
          <a:bodyPr/>
          <a:lstStyle/>
          <a:p>
            <a:r>
              <a:rPr lang="en-IN" dirty="0"/>
              <a:t>                   Books Donation</a:t>
            </a:r>
          </a:p>
        </p:txBody>
      </p:sp>
      <p:pic>
        <p:nvPicPr>
          <p:cNvPr id="5" name="Content Placeholder 4">
            <a:extLst>
              <a:ext uri="{FF2B5EF4-FFF2-40B4-BE49-F238E27FC236}">
                <a16:creationId xmlns:a16="http://schemas.microsoft.com/office/drawing/2014/main" id="{89D9FD44-FB51-4B83-9FB9-568924FF70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1932" y="2603500"/>
            <a:ext cx="5452449" cy="3416300"/>
          </a:xfrm>
        </p:spPr>
      </p:pic>
    </p:spTree>
    <p:extLst>
      <p:ext uri="{BB962C8B-B14F-4D97-AF65-F5344CB8AC3E}">
        <p14:creationId xmlns:p14="http://schemas.microsoft.com/office/powerpoint/2010/main" val="2323499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628A3-794F-EC56-F771-8CBBDA6858AF}"/>
              </a:ext>
            </a:extLst>
          </p:cNvPr>
          <p:cNvSpPr>
            <a:spLocks noGrp="1"/>
          </p:cNvSpPr>
          <p:nvPr>
            <p:ph type="title"/>
          </p:nvPr>
        </p:nvSpPr>
        <p:spPr>
          <a:xfrm>
            <a:off x="1715293" y="1021794"/>
            <a:ext cx="8761413" cy="706964"/>
          </a:xfrm>
        </p:spPr>
        <p:txBody>
          <a:bodyPr/>
          <a:lstStyle/>
          <a:p>
            <a:r>
              <a:rPr lang="en-GB" dirty="0"/>
              <a:t>        </a:t>
            </a:r>
            <a:r>
              <a:rPr lang="en-GB" b="1" dirty="0">
                <a:latin typeface="Arial" panose="020B0604020202020204" pitchFamily="34" charset="0"/>
                <a:cs typeface="Arial" panose="020B0604020202020204" pitchFamily="34" charset="0"/>
              </a:rPr>
              <a:t>Software and Hardware Use</a:t>
            </a:r>
          </a:p>
        </p:txBody>
      </p:sp>
      <p:sp>
        <p:nvSpPr>
          <p:cNvPr id="3" name="Content Placeholder 2">
            <a:extLst>
              <a:ext uri="{FF2B5EF4-FFF2-40B4-BE49-F238E27FC236}">
                <a16:creationId xmlns:a16="http://schemas.microsoft.com/office/drawing/2014/main" id="{0623DF7E-F3BB-D8A6-476C-D14B9244C480}"/>
              </a:ext>
            </a:extLst>
          </p:cNvPr>
          <p:cNvSpPr>
            <a:spLocks noGrp="1"/>
          </p:cNvSpPr>
          <p:nvPr>
            <p:ph idx="1"/>
          </p:nvPr>
        </p:nvSpPr>
        <p:spPr>
          <a:xfrm>
            <a:off x="433136" y="2877955"/>
            <a:ext cx="11588817" cy="3603859"/>
          </a:xfrm>
        </p:spPr>
        <p:txBody>
          <a:bodyPr>
            <a:normAutofit/>
          </a:bodyPr>
          <a:lstStyle/>
          <a:p>
            <a:r>
              <a:rPr lang="en-GB" sz="2400" dirty="0">
                <a:latin typeface="Arial" panose="020B0604020202020204" pitchFamily="34" charset="0"/>
                <a:cs typeface="Arial" panose="020B0604020202020204" pitchFamily="34" charset="0"/>
              </a:rPr>
              <a:t>Window 11</a:t>
            </a:r>
          </a:p>
          <a:p>
            <a:r>
              <a:rPr lang="en-GB" sz="2400" dirty="0">
                <a:latin typeface="Arial" panose="020B0604020202020204" pitchFamily="34" charset="0"/>
                <a:cs typeface="Arial" panose="020B0604020202020204" pitchFamily="34" charset="0"/>
              </a:rPr>
              <a:t>VS Code </a:t>
            </a:r>
          </a:p>
          <a:p>
            <a:r>
              <a:rPr lang="en-GB" sz="2400" dirty="0">
                <a:latin typeface="Arial" panose="020B0604020202020204" pitchFamily="34" charset="0"/>
                <a:cs typeface="Arial" panose="020B0604020202020204" pitchFamily="34" charset="0"/>
              </a:rPr>
              <a:t>HTML, CSS, and JavaScript</a:t>
            </a:r>
          </a:p>
          <a:p>
            <a:r>
              <a:rPr lang="en-GB" sz="2400" dirty="0">
                <a:latin typeface="Arial" panose="020B0604020202020204" pitchFamily="34" charset="0"/>
                <a:cs typeface="Arial" panose="020B0604020202020204" pitchFamily="34" charset="0"/>
              </a:rPr>
              <a:t> MongoDB ,Express</a:t>
            </a:r>
          </a:p>
          <a:p>
            <a:r>
              <a:rPr lang="en-GB" sz="2400" dirty="0">
                <a:latin typeface="Arial" panose="020B0604020202020204" pitchFamily="34" charset="0"/>
                <a:cs typeface="Arial" panose="020B0604020202020204" pitchFamily="34" charset="0"/>
              </a:rPr>
              <a:t>8GB RAM </a:t>
            </a:r>
          </a:p>
          <a:p>
            <a:r>
              <a:rPr lang="en-GB" sz="2400" dirty="0">
                <a:latin typeface="Arial" panose="020B0604020202020204" pitchFamily="34" charset="0"/>
                <a:cs typeface="Arial" panose="020B0604020202020204" pitchFamily="34" charset="0"/>
              </a:rPr>
              <a:t>512 SSD </a:t>
            </a:r>
          </a:p>
          <a:p>
            <a:r>
              <a:rPr lang="en-GB" sz="2400" dirty="0">
                <a:latin typeface="Arial" panose="020B0604020202020204" pitchFamily="34" charset="0"/>
                <a:cs typeface="Arial" panose="020B0604020202020204" pitchFamily="34" charset="0"/>
              </a:rPr>
              <a:t>Google Chrome (To Run our Code)</a:t>
            </a:r>
          </a:p>
        </p:txBody>
      </p:sp>
    </p:spTree>
    <p:extLst>
      <p:ext uri="{BB962C8B-B14F-4D97-AF65-F5344CB8AC3E}">
        <p14:creationId xmlns:p14="http://schemas.microsoft.com/office/powerpoint/2010/main" val="9882995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264</TotalTime>
  <Words>499</Words>
  <Application>Microsoft Office PowerPoint</Application>
  <PresentationFormat>Widescreen</PresentationFormat>
  <Paragraphs>60</Paragraphs>
  <Slides>23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Arial</vt:lpstr>
      <vt:lpstr>Arial</vt:lpstr>
      <vt:lpstr>Bahnschrift SemiBold</vt:lpstr>
      <vt:lpstr>Century Gothic</vt:lpstr>
      <vt:lpstr>noto-sans</vt:lpstr>
      <vt:lpstr>OracleSansVF</vt:lpstr>
      <vt:lpstr>Roboto</vt:lpstr>
      <vt:lpstr>source sans pro</vt:lpstr>
      <vt:lpstr>Wingdings 3</vt:lpstr>
      <vt:lpstr>Ion Boardroom</vt:lpstr>
      <vt:lpstr>      FOOD DONATION WEBSITE</vt:lpstr>
      <vt:lpstr>              FOOD DONATION PROJECT</vt:lpstr>
      <vt:lpstr>PowerPoint Presentation</vt:lpstr>
      <vt:lpstr>What Is a FOOD DONATION WEBSITE and Why Do                                                WE Need it </vt:lpstr>
      <vt:lpstr>  Benefits Food Donations </vt:lpstr>
      <vt:lpstr>     Service our website provide </vt:lpstr>
      <vt:lpstr>                   Clothes Donation</vt:lpstr>
      <vt:lpstr>                   Books Donation</vt:lpstr>
      <vt:lpstr>        Software and Hardware Use</vt:lpstr>
      <vt:lpstr>                   How its Works</vt:lpstr>
      <vt:lpstr>      Home Page of our Website Code</vt:lpstr>
      <vt:lpstr>                   Home Page of Website</vt:lpstr>
      <vt:lpstr>                  Our Services Code Image</vt:lpstr>
      <vt:lpstr>                    Our Services Image</vt:lpstr>
      <vt:lpstr>                           Our Donations</vt:lpstr>
      <vt:lpstr>                  Footer of the Website</vt:lpstr>
      <vt:lpstr>                     Login Page Code</vt:lpstr>
      <vt:lpstr>                     Login Page Image</vt:lpstr>
      <vt:lpstr>                Registration Page Code</vt:lpstr>
      <vt:lpstr>                Registration Page Image</vt:lpstr>
      <vt:lpstr>                   Booking Page Code</vt:lpstr>
      <vt:lpstr>                   Booking Page Image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 MANAGEMENT</dc:title>
  <dc:creator>Vivek Kumar</dc:creator>
  <cp:lastModifiedBy>mayank chandra</cp:lastModifiedBy>
  <cp:revision>7</cp:revision>
  <dcterms:created xsi:type="dcterms:W3CDTF">2022-11-21T06:16:09Z</dcterms:created>
  <dcterms:modified xsi:type="dcterms:W3CDTF">2022-11-24T11:16:27Z</dcterms:modified>
</cp:coreProperties>
</file>